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446" r:id="rId2"/>
    <p:sldId id="447" r:id="rId3"/>
    <p:sldId id="448" r:id="rId4"/>
    <p:sldId id="449" r:id="rId5"/>
    <p:sldId id="450" r:id="rId6"/>
    <p:sldId id="451" r:id="rId7"/>
    <p:sldId id="452" r:id="rId8"/>
    <p:sldId id="442" r:id="rId9"/>
    <p:sldId id="443" r:id="rId10"/>
    <p:sldId id="444" r:id="rId11"/>
    <p:sldId id="44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250"/>
    <a:srgbClr val="FFC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0935" autoAdjust="0"/>
  </p:normalViewPr>
  <p:slideViewPr>
    <p:cSldViewPr snapToGrid="0">
      <p:cViewPr varScale="1">
        <p:scale>
          <a:sx n="81" d="100"/>
          <a:sy n="81" d="100"/>
        </p:scale>
        <p:origin x="11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https://docs.anthropic.com/claude/docs/mitigating-jailbreaks-prompt-injections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98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https://docs.anthropic.com/claude/docs/reducing-prompt-leaks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98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https://docs.anthropic.com/claude/docs/keep-claude-in-character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56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https://docs.anthropic.com/claude/docs/helper-metaprompt-experimental</a:t>
            </a:r>
          </a:p>
          <a:p>
            <a:r>
              <a:rPr lang="en-US" dirty="0"/>
              <a:t>https://anthropic.com/metaprompt-notebook/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09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https://github.com/suspicious-cow/Prompt-Engineering-with-Anthropic-Claude-3-Opus/blob/main/HelperMetaprompt.ipynb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54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AD681-F14B-167C-99A1-256CF728D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Mitigate Jailbreaks and Prompt injections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913B3-0979-850F-FF9A-5C8C32CDF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80" y="2097088"/>
            <a:ext cx="10450664" cy="318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33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41F9B-69B5-1E68-0694-C8F39132C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46" y="2426053"/>
            <a:ext cx="9905998" cy="2433026"/>
          </a:xfrm>
        </p:spPr>
        <p:txBody>
          <a:bodyPr>
            <a:normAutofit/>
          </a:bodyPr>
          <a:lstStyle/>
          <a:p>
            <a:r>
              <a:rPr lang="en-US" dirty="0"/>
              <a:t>Metaprompt </a:t>
            </a:r>
            <a:br>
              <a:rPr lang="en-US" dirty="0"/>
            </a:br>
            <a:r>
              <a:rPr lang="en-US" dirty="0"/>
              <a:t>Helper:</a:t>
            </a:r>
            <a:br>
              <a:rPr lang="en-US" dirty="0"/>
            </a:br>
            <a:r>
              <a:rPr lang="en-US" dirty="0"/>
              <a:t>Local example 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 err="1"/>
              <a:t>vscode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AC564-BFA7-EC68-480D-B37E802BB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259" y="779401"/>
            <a:ext cx="8685130" cy="541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66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5283F0-CBB8-BB56-269A-82B9BEB09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49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48B3-E274-63E3-7DF6-9AD1F1EA8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173" y="2298464"/>
            <a:ext cx="9905998" cy="1478570"/>
          </a:xfrm>
        </p:spPr>
        <p:txBody>
          <a:bodyPr/>
          <a:lstStyle/>
          <a:p>
            <a:r>
              <a:rPr lang="en-US" dirty="0"/>
              <a:t>Harmless </a:t>
            </a:r>
            <a:br>
              <a:rPr lang="en-US" dirty="0"/>
            </a:br>
            <a:r>
              <a:rPr lang="en-US" dirty="0"/>
              <a:t>Screens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BBDFC-E79E-C78D-F330-8F19A9211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380" y="787264"/>
            <a:ext cx="9160324" cy="440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30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C87B9-D981-584A-294C-45B71E3C0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77" y="2585545"/>
            <a:ext cx="9905998" cy="1478570"/>
          </a:xfrm>
        </p:spPr>
        <p:txBody>
          <a:bodyPr/>
          <a:lstStyle/>
          <a:p>
            <a:r>
              <a:rPr lang="en-US" dirty="0"/>
              <a:t>Prompt</a:t>
            </a:r>
            <a:br>
              <a:rPr lang="en-US" dirty="0"/>
            </a:br>
            <a:r>
              <a:rPr lang="en-US" dirty="0"/>
              <a:t>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C3384-A9EC-87E3-25E2-D2CE69D10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42" y="1917851"/>
            <a:ext cx="8918081" cy="281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15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59CD-A507-BEC5-1266-581570954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prompt leaks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6E5726-A0AE-24F0-DF65-9D911C95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71" y="2395358"/>
            <a:ext cx="10354258" cy="181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91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CFF0-39E2-EF9D-D8C3-21D95D918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92682"/>
            <a:ext cx="9905998" cy="1478570"/>
          </a:xfrm>
        </p:spPr>
        <p:txBody>
          <a:bodyPr/>
          <a:lstStyle/>
          <a:p>
            <a:r>
              <a:rPr lang="en-US" dirty="0"/>
              <a:t>Keep Claude in Character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EBFBD-A9B7-E223-AC6C-00A2796C4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18" y="2795718"/>
            <a:ext cx="11407763" cy="126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92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195BF-65AB-E71B-44BE-114464657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66" y="2372890"/>
            <a:ext cx="9905998" cy="1478570"/>
          </a:xfrm>
        </p:spPr>
        <p:txBody>
          <a:bodyPr/>
          <a:lstStyle/>
          <a:p>
            <a:r>
              <a:rPr lang="en-US" dirty="0"/>
              <a:t>System</a:t>
            </a:r>
            <a:br>
              <a:rPr lang="en-US" dirty="0"/>
            </a:br>
            <a:r>
              <a:rPr lang="en-US" dirty="0"/>
              <a:t>Prompts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AF575-5005-120B-7EBF-31FFC7D33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342" y="244606"/>
            <a:ext cx="9361892" cy="636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19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14FB-F1F3-EB60-68C2-C21911CC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79" y="2521746"/>
            <a:ext cx="9905998" cy="1478570"/>
          </a:xfrm>
        </p:spPr>
        <p:txBody>
          <a:bodyPr/>
          <a:lstStyle/>
          <a:p>
            <a:r>
              <a:rPr lang="en-US" dirty="0"/>
              <a:t>Prefill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041B2-A79F-C8B1-40CF-FD13618EF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618" y="146745"/>
            <a:ext cx="8287947" cy="653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7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B08E87-42EC-3F9E-0C77-A6F2EF12F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83" y="1429859"/>
            <a:ext cx="9906000" cy="2852737"/>
          </a:xfrm>
        </p:spPr>
        <p:txBody>
          <a:bodyPr/>
          <a:lstStyle/>
          <a:p>
            <a:r>
              <a:rPr lang="en-US" dirty="0"/>
              <a:t>Helper Metaprompt</a:t>
            </a:r>
            <a:br>
              <a:rPr lang="en-US" dirty="0"/>
            </a:br>
            <a:r>
              <a:rPr lang="en-US" dirty="0"/>
              <a:t>(experimental)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DE5DB8-F525-C616-F176-A0CA5381D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73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07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79416D-265B-E07E-8EE8-11612CFB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Metaprompt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634D02-D519-68BC-A43B-AFE877AAB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8" y="1963185"/>
            <a:ext cx="11068383" cy="338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992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22407</TotalTime>
  <Words>122</Words>
  <Application>Microsoft Office PowerPoint</Application>
  <PresentationFormat>Widescreen</PresentationFormat>
  <Paragraphs>21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Circuit</vt:lpstr>
      <vt:lpstr>Mitigate Jailbreaks and Prompt injections</vt:lpstr>
      <vt:lpstr>Harmless  Screens</vt:lpstr>
      <vt:lpstr>Prompt Engineering</vt:lpstr>
      <vt:lpstr>Reducing prompt leaks</vt:lpstr>
      <vt:lpstr>Keep Claude in Character</vt:lpstr>
      <vt:lpstr>System Prompts</vt:lpstr>
      <vt:lpstr>Prefill</vt:lpstr>
      <vt:lpstr>Helper Metaprompt (experimental)</vt:lpstr>
      <vt:lpstr>Helper Metaprompt</vt:lpstr>
      <vt:lpstr>Metaprompt  Helper: Local example  in vscode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Anthropic Prompt Library with Claude 3 Opus</dc:title>
  <dc:creator>Zain</dc:creator>
  <cp:lastModifiedBy>Zain Naboulsi</cp:lastModifiedBy>
  <cp:revision>56</cp:revision>
  <dcterms:created xsi:type="dcterms:W3CDTF">2023-10-26T23:38:07Z</dcterms:created>
  <dcterms:modified xsi:type="dcterms:W3CDTF">2024-03-30T23:01:17Z</dcterms:modified>
</cp:coreProperties>
</file>